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58" r:id="rId6"/>
    <p:sldId id="268" r:id="rId7"/>
    <p:sldId id="260" r:id="rId8"/>
    <p:sldId id="262" r:id="rId9"/>
    <p:sldId id="263" r:id="rId10"/>
    <p:sldId id="264" r:id="rId11"/>
    <p:sldId id="265" r:id="rId12"/>
    <p:sldId id="269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4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3/26/12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3/26/12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3/26/12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3/26/12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3/26/12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spacepolitique.revues.org/index1234.html" TargetMode="External"/><Relationship Id="rId4" Type="http://schemas.openxmlformats.org/officeDocument/2006/relationships/hyperlink" Target="http://www.routard.com/guide/nepal/1043/avant_le_depart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lideshare.net/pole_vignobles/les-nouveaux-mtiers-du-tourism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L’</a:t>
            </a:r>
            <a:r>
              <a:rPr lang="en-US" dirty="0">
                <a:latin typeface="Lucida Grande"/>
                <a:ea typeface="Lucida Grande"/>
                <a:cs typeface="Lucida Grande"/>
              </a:rPr>
              <a:t> </a:t>
            </a:r>
            <a:r>
              <a:rPr lang="en-US" dirty="0" err="1">
                <a:ea typeface="Lucida Grande"/>
                <a:cs typeface="Lucida Grande"/>
              </a:rPr>
              <a:t>é</a:t>
            </a:r>
            <a:r>
              <a:rPr lang="en-US" dirty="0" err="1" smtClean="0"/>
              <a:t>volution</a:t>
            </a:r>
            <a:r>
              <a:rPr lang="en-US" dirty="0" smtClean="0"/>
              <a:t> du </a:t>
            </a:r>
            <a:r>
              <a:rPr lang="en-US" dirty="0" err="1" smtClean="0"/>
              <a:t>Tourisme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 Olivia McConney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772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88603"/>
            <a:ext cx="8229600" cy="1600200"/>
          </a:xfrm>
          <a:effectLst/>
        </p:spPr>
        <p:txBody>
          <a:bodyPr/>
          <a:lstStyle/>
          <a:p>
            <a:r>
              <a:rPr lang="en-US" dirty="0" err="1" smtClean="0"/>
              <a:t>L’ouverture</a:t>
            </a:r>
            <a:r>
              <a:rPr lang="en-US" dirty="0" smtClean="0"/>
              <a:t> des </a:t>
            </a:r>
            <a:r>
              <a:rPr lang="en-US" dirty="0" err="1" smtClean="0"/>
              <a:t>Fronti</a:t>
            </a:r>
            <a:r>
              <a:rPr lang="en-US" dirty="0" err="1" smtClean="0">
                <a:ea typeface="Lucida Grande"/>
                <a:cs typeface="Lucida Grande"/>
              </a:rPr>
              <a:t>ères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2842"/>
            <a:ext cx="8229600" cy="4525963"/>
          </a:xfrm>
        </p:spPr>
        <p:txBody>
          <a:bodyPr/>
          <a:lstStyle/>
          <a:p>
            <a:r>
              <a:rPr lang="en-US" dirty="0" smtClean="0"/>
              <a:t>Beaucoup </a:t>
            </a:r>
            <a:r>
              <a:rPr lang="en-US" dirty="0" smtClean="0"/>
              <a:t>de </a:t>
            </a:r>
            <a:r>
              <a:rPr lang="en-US" dirty="0" err="1" smtClean="0"/>
              <a:t>fronti</a:t>
            </a:r>
            <a:r>
              <a:rPr lang="en-US" dirty="0" err="1" smtClean="0">
                <a:ea typeface="Lucida Grande"/>
                <a:cs typeface="Lucida Grande"/>
              </a:rPr>
              <a:t>ères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sont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ouvertes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aujourd’hui</a:t>
            </a:r>
            <a:r>
              <a:rPr lang="en-US" dirty="0" smtClean="0">
                <a:ea typeface="Lucida Grande"/>
                <a:cs typeface="Lucida Grande"/>
              </a:rPr>
              <a:t>. Par </a:t>
            </a:r>
            <a:r>
              <a:rPr lang="en-US" dirty="0" err="1" smtClean="0">
                <a:ea typeface="Lucida Grande"/>
                <a:cs typeface="Lucida Grande"/>
              </a:rPr>
              <a:t>exemple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smtClean="0"/>
              <a:t>de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jours</a:t>
            </a:r>
            <a:r>
              <a:rPr lang="en-US" dirty="0" smtClean="0"/>
              <a:t>, la </a:t>
            </a:r>
            <a:r>
              <a:rPr lang="en-US" dirty="0" err="1" smtClean="0"/>
              <a:t>fronti</a:t>
            </a:r>
            <a:r>
              <a:rPr lang="en-US" dirty="0" err="1" smtClean="0">
                <a:ea typeface="Lucida Grande"/>
                <a:cs typeface="Lucida Grande"/>
              </a:rPr>
              <a:t>ère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entre </a:t>
            </a:r>
            <a:r>
              <a:rPr lang="en-US" dirty="0" err="1" smtClean="0">
                <a:ea typeface="Lucida Grande"/>
                <a:cs typeface="Lucida Grande"/>
              </a:rPr>
              <a:t>l’Inde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et le </a:t>
            </a:r>
            <a:r>
              <a:rPr lang="en-US" dirty="0" err="1" smtClean="0">
                <a:ea typeface="Lucida Grande"/>
                <a:cs typeface="Lucida Grande"/>
              </a:rPr>
              <a:t>Népal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est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ouverte</a:t>
            </a:r>
            <a:r>
              <a:rPr lang="en-US" dirty="0" smtClean="0"/>
              <a:t>. </a:t>
            </a:r>
            <a:r>
              <a:rPr lang="en-US" dirty="0" smtClean="0"/>
              <a:t>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frontière</a:t>
            </a:r>
            <a:r>
              <a:rPr lang="en-US" dirty="0" smtClean="0"/>
              <a:t> </a:t>
            </a:r>
            <a:r>
              <a:rPr lang="en-US" dirty="0" err="1" smtClean="0"/>
              <a:t>ouverte</a:t>
            </a:r>
            <a:r>
              <a:rPr lang="en-US" dirty="0" smtClean="0"/>
              <a:t>, </a:t>
            </a:r>
            <a:r>
              <a:rPr lang="en-US" dirty="0" smtClean="0"/>
              <a:t>les gens </a:t>
            </a:r>
            <a:r>
              <a:rPr lang="en-US" dirty="0" err="1" smtClean="0"/>
              <a:t>peuvent</a:t>
            </a:r>
            <a:r>
              <a:rPr lang="en-US" dirty="0" smtClean="0"/>
              <a:t> voyager </a:t>
            </a:r>
            <a:r>
              <a:rPr lang="en-US" dirty="0" err="1" smtClean="0">
                <a:ea typeface="Lucida Grande"/>
                <a:cs typeface="Lucida Grande"/>
              </a:rPr>
              <a:t>dans</a:t>
            </a:r>
            <a:r>
              <a:rPr lang="en-US" dirty="0" smtClean="0">
                <a:ea typeface="Lucida Grande"/>
                <a:cs typeface="Lucida Grande"/>
              </a:rPr>
              <a:t> un pays </a:t>
            </a:r>
            <a:r>
              <a:rPr lang="en-US" dirty="0" smtClean="0">
                <a:ea typeface="Lucida Grande"/>
                <a:cs typeface="Lucida Grande"/>
              </a:rPr>
              <a:t>qui </a:t>
            </a:r>
            <a:r>
              <a:rPr lang="en-US" dirty="0">
                <a:ea typeface="Lucida Grande"/>
                <a:cs typeface="Lucida Grande"/>
              </a:rPr>
              <a:t>a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une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>
                <a:ea typeface="Lucida Grande"/>
                <a:cs typeface="Lucida Grande"/>
              </a:rPr>
              <a:t>fronti</a:t>
            </a:r>
            <a:r>
              <a:rPr lang="en-US" dirty="0" err="1"/>
              <a:t>ère</a:t>
            </a:r>
            <a:r>
              <a:rPr lang="en-US" dirty="0"/>
              <a:t> </a:t>
            </a:r>
            <a:r>
              <a:rPr lang="en-US" dirty="0" err="1" smtClean="0"/>
              <a:t>ouverte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381" y="3245548"/>
            <a:ext cx="6440972" cy="328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071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Changements</a:t>
            </a:r>
            <a:r>
              <a:rPr lang="en-US" dirty="0" smtClean="0"/>
              <a:t> </a:t>
            </a:r>
            <a:r>
              <a:rPr lang="en-US" dirty="0" err="1" smtClean="0"/>
              <a:t>Politiques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6283"/>
            <a:ext cx="8229600" cy="4525963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changements</a:t>
            </a:r>
            <a:r>
              <a:rPr lang="en-US" dirty="0" smtClean="0"/>
              <a:t> </a:t>
            </a:r>
            <a:r>
              <a:rPr lang="en-US" dirty="0" err="1" smtClean="0"/>
              <a:t>politiques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autre</a:t>
            </a:r>
            <a:r>
              <a:rPr lang="en-US" dirty="0" smtClean="0"/>
              <a:t> raison </a:t>
            </a:r>
            <a:r>
              <a:rPr lang="en-US" dirty="0" smtClean="0"/>
              <a:t>pour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smtClean="0"/>
              <a:t>les gens </a:t>
            </a:r>
            <a:r>
              <a:rPr lang="en-US" dirty="0" err="1" smtClean="0"/>
              <a:t>peuvent</a:t>
            </a:r>
            <a:r>
              <a:rPr lang="en-US" dirty="0"/>
              <a:t> </a:t>
            </a:r>
            <a:r>
              <a:rPr lang="en-US" dirty="0" smtClean="0"/>
              <a:t>voyager </a:t>
            </a:r>
            <a:r>
              <a:rPr lang="en-US" dirty="0" err="1" smtClean="0">
                <a:ea typeface="Lucida Grande"/>
                <a:cs typeface="Lucida Grande"/>
              </a:rPr>
              <a:t>dans</a:t>
            </a:r>
            <a:r>
              <a:rPr lang="en-US" dirty="0" smtClean="0">
                <a:ea typeface="Lucida Grande"/>
                <a:cs typeface="Lucida Grande"/>
              </a:rPr>
              <a:t> des </a:t>
            </a:r>
            <a:r>
              <a:rPr lang="en-US" dirty="0" smtClean="0">
                <a:ea typeface="Lucida Grande"/>
                <a:cs typeface="Lucida Grande"/>
              </a:rPr>
              <a:t>pays </a:t>
            </a:r>
            <a:r>
              <a:rPr lang="en-US" dirty="0" err="1" smtClean="0">
                <a:ea typeface="Lucida Grande"/>
                <a:cs typeface="Lucida Grande"/>
              </a:rPr>
              <a:t>differents</a:t>
            </a:r>
            <a:r>
              <a:rPr lang="en-US" dirty="0" smtClean="0">
                <a:ea typeface="Lucida Grande"/>
                <a:cs typeface="Lucida Grande"/>
              </a:rPr>
              <a:t>. Par </a:t>
            </a:r>
            <a:r>
              <a:rPr lang="en-US" dirty="0" err="1" smtClean="0">
                <a:ea typeface="Lucida Grande"/>
                <a:cs typeface="Lucida Grande"/>
              </a:rPr>
              <a:t>exemple</a:t>
            </a:r>
            <a:r>
              <a:rPr lang="en-US" dirty="0" smtClean="0">
                <a:ea typeface="Lucida Grande"/>
                <a:cs typeface="Lucida Grande"/>
              </a:rPr>
              <a:t>, le </a:t>
            </a:r>
            <a:r>
              <a:rPr lang="en-US" dirty="0" err="1" smtClean="0">
                <a:ea typeface="Lucida Grande"/>
                <a:cs typeface="Lucida Grande"/>
              </a:rPr>
              <a:t>Maroc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a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de </a:t>
            </a:r>
            <a:r>
              <a:rPr lang="en-US" dirty="0" err="1" smtClean="0">
                <a:ea typeface="Lucida Grande"/>
                <a:cs typeface="Lucida Grande"/>
              </a:rPr>
              <a:t>nombreux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changements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politique</a:t>
            </a:r>
            <a:r>
              <a:rPr lang="en-US" dirty="0" smtClean="0">
                <a:ea typeface="Lucida Grande"/>
                <a:cs typeface="Lucida Grande"/>
              </a:rPr>
              <a:t> qui </a:t>
            </a:r>
            <a:r>
              <a:rPr lang="en-US" dirty="0" err="1" smtClean="0">
                <a:ea typeface="Lucida Grande"/>
                <a:cs typeface="Lucida Grande"/>
              </a:rPr>
              <a:t>permettent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les gens </a:t>
            </a:r>
            <a:r>
              <a:rPr lang="en-US" dirty="0" err="1">
                <a:ea typeface="Lucida Grande"/>
                <a:cs typeface="Lucida Grande"/>
              </a:rPr>
              <a:t>à</a:t>
            </a:r>
            <a:r>
              <a:rPr lang="en-US" dirty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voyager au </a:t>
            </a:r>
            <a:r>
              <a:rPr lang="en-US" dirty="0" err="1" smtClean="0">
                <a:ea typeface="Lucida Grande"/>
                <a:cs typeface="Lucida Grande"/>
              </a:rPr>
              <a:t>Maroc</a:t>
            </a:r>
            <a:r>
              <a:rPr lang="en-US" dirty="0" smtClean="0">
                <a:ea typeface="Lucida Grande"/>
                <a:cs typeface="Lucida Grande"/>
              </a:rPr>
              <a:t>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085" y="3198753"/>
            <a:ext cx="3686334" cy="329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607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1806"/>
            <a:ext cx="8229600" cy="4525963"/>
          </a:xfrm>
        </p:spPr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jours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y a beaucoup de raisons </a:t>
            </a:r>
            <a:r>
              <a:rPr lang="en-US" dirty="0" smtClean="0"/>
              <a:t>pour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smtClean="0"/>
              <a:t>le </a:t>
            </a:r>
            <a:r>
              <a:rPr lang="en-US" dirty="0" err="1" smtClean="0"/>
              <a:t>tourisme</a:t>
            </a:r>
            <a:r>
              <a:rPr lang="en-US" dirty="0" smtClean="0"/>
              <a:t> </a:t>
            </a:r>
            <a:r>
              <a:rPr lang="en-US" dirty="0" err="1">
                <a:ea typeface="Lucida Grande"/>
                <a:cs typeface="Lucida Grande"/>
              </a:rPr>
              <a:t>à</a:t>
            </a:r>
            <a:r>
              <a:rPr lang="en-US" dirty="0">
                <a:ea typeface="Lucida Grande"/>
                <a:cs typeface="Lucida Grande"/>
              </a:rPr>
              <a:t> </a:t>
            </a:r>
            <a:r>
              <a:rPr lang="en-US" dirty="0" err="1" smtClean="0"/>
              <a:t>évolué</a:t>
            </a:r>
            <a:r>
              <a:rPr lang="en-US" dirty="0" smtClean="0"/>
              <a:t>. Le transport et la </a:t>
            </a:r>
            <a:r>
              <a:rPr lang="en-US" dirty="0" err="1" smtClean="0"/>
              <a:t>technologie</a:t>
            </a:r>
            <a:r>
              <a:rPr lang="en-US" dirty="0" smtClean="0"/>
              <a:t> </a:t>
            </a:r>
            <a:r>
              <a:rPr lang="en-US" dirty="0" err="1" smtClean="0">
                <a:ea typeface="Lucida Grande"/>
                <a:cs typeface="Lucida Grande"/>
              </a:rPr>
              <a:t>ont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/>
              <a:t>évolué</a:t>
            </a:r>
            <a:r>
              <a:rPr lang="en-US" dirty="0" smtClean="0"/>
              <a:t>, les temps de </a:t>
            </a:r>
            <a:r>
              <a:rPr lang="en-US" dirty="0" err="1" smtClean="0"/>
              <a:t>vacances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smtClean="0"/>
              <a:t>plus </a:t>
            </a:r>
            <a:r>
              <a:rPr lang="en-US" dirty="0" smtClean="0"/>
              <a:t>long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/>
              <a:t>pass</a:t>
            </a:r>
            <a:r>
              <a:rPr lang="en-US" dirty="0" err="1" smtClean="0">
                <a:ea typeface="Lucida Grande"/>
                <a:cs typeface="Lucida Grande"/>
              </a:rPr>
              <a:t>è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err="1" smtClean="0">
                <a:ea typeface="Lucida Grande"/>
                <a:cs typeface="Lucida Grande"/>
              </a:rPr>
              <a:t>il</a:t>
            </a:r>
            <a:r>
              <a:rPr lang="en-US" dirty="0" smtClean="0">
                <a:ea typeface="Lucida Grande"/>
                <a:cs typeface="Lucida Grande"/>
              </a:rPr>
              <a:t> y a beaucoup  </a:t>
            </a:r>
            <a:r>
              <a:rPr lang="en-US" dirty="0" smtClean="0">
                <a:ea typeface="Lucida Grande"/>
                <a:cs typeface="Lucida Grande"/>
              </a:rPr>
              <a:t>plus de destinations </a:t>
            </a:r>
            <a:r>
              <a:rPr lang="en-US" dirty="0" smtClean="0">
                <a:ea typeface="Lucida Grande"/>
                <a:cs typeface="Lucida Grande"/>
              </a:rPr>
              <a:t>et des </a:t>
            </a:r>
            <a:r>
              <a:rPr lang="en-US" dirty="0" err="1" smtClean="0">
                <a:ea typeface="Lucida Grande"/>
                <a:cs typeface="Lucida Grande"/>
              </a:rPr>
              <a:t>forfait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touristiques</a:t>
            </a:r>
            <a:r>
              <a:rPr lang="en-US" dirty="0" smtClean="0">
                <a:ea typeface="Lucida Grande"/>
                <a:cs typeface="Lucida Grande"/>
              </a:rPr>
              <a:t>. </a:t>
            </a:r>
            <a:r>
              <a:rPr lang="en-US" dirty="0" smtClean="0">
                <a:ea typeface="Lucida Grande"/>
                <a:cs typeface="Lucida Grande"/>
              </a:rPr>
              <a:t>Il y a </a:t>
            </a:r>
            <a:r>
              <a:rPr lang="en-US" dirty="0" err="1" smtClean="0">
                <a:ea typeface="Lucida Grande"/>
                <a:cs typeface="Lucida Grande"/>
              </a:rPr>
              <a:t>aussi</a:t>
            </a:r>
            <a:r>
              <a:rPr lang="en-US" dirty="0" smtClean="0">
                <a:ea typeface="Lucida Grande"/>
                <a:cs typeface="Lucida Grande"/>
              </a:rPr>
              <a:t> des </a:t>
            </a:r>
            <a:r>
              <a:rPr lang="en-US" dirty="0" err="1" smtClean="0">
                <a:ea typeface="Lucida Grande"/>
                <a:cs typeface="Lucida Grande"/>
              </a:rPr>
              <a:t>ouvertures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de </a:t>
            </a:r>
            <a:r>
              <a:rPr lang="en-US" dirty="0" err="1" smtClean="0">
                <a:ea typeface="Lucida Grande"/>
                <a:cs typeface="Lucida Grande"/>
              </a:rPr>
              <a:t>frontières</a:t>
            </a:r>
            <a:r>
              <a:rPr lang="en-US" dirty="0" smtClean="0">
                <a:ea typeface="Lucida Grande"/>
                <a:cs typeface="Lucida Grande"/>
              </a:rPr>
              <a:t> et des </a:t>
            </a:r>
            <a:r>
              <a:rPr lang="en-US" dirty="0" err="1" smtClean="0">
                <a:ea typeface="Lucida Grande"/>
                <a:cs typeface="Lucida Grande"/>
              </a:rPr>
              <a:t>changements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politiques</a:t>
            </a:r>
            <a:r>
              <a:rPr lang="en-US" dirty="0" smtClean="0">
                <a:ea typeface="Lucida Grande"/>
                <a:cs typeface="Lucida Grande"/>
              </a:rPr>
              <a:t>. Avec </a:t>
            </a:r>
            <a:r>
              <a:rPr lang="en-US" dirty="0" err="1" smtClean="0">
                <a:ea typeface="Lucida Grande"/>
                <a:cs typeface="Lucida Grande"/>
              </a:rPr>
              <a:t>ces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changements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err="1" smtClean="0">
                <a:ea typeface="Lucida Grande"/>
                <a:cs typeface="Lucida Grande"/>
              </a:rPr>
              <a:t>il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n’y</a:t>
            </a:r>
            <a:r>
              <a:rPr lang="en-US" dirty="0" smtClean="0">
                <a:ea typeface="Lucida Grande"/>
                <a:cs typeface="Lucida Grande"/>
              </a:rPr>
              <a:t> a pas </a:t>
            </a:r>
            <a:r>
              <a:rPr lang="en-US" dirty="0" smtClean="0">
                <a:ea typeface="Lucida Grande"/>
                <a:cs typeface="Lucida Grande"/>
              </a:rPr>
              <a:t>de raison </a:t>
            </a:r>
            <a:r>
              <a:rPr lang="en-US" dirty="0" smtClean="0">
                <a:ea typeface="Lucida Grande"/>
                <a:cs typeface="Lucida Grande"/>
              </a:rPr>
              <a:t>pour </a:t>
            </a:r>
            <a:r>
              <a:rPr lang="en-US" smtClean="0">
                <a:ea typeface="Lucida Grande"/>
                <a:cs typeface="Lucida Grande"/>
              </a:rPr>
              <a:t>ne pas </a:t>
            </a:r>
            <a:r>
              <a:rPr lang="en-US" smtClean="0">
                <a:ea typeface="Lucida Grande"/>
                <a:cs typeface="Lucida Grande"/>
              </a:rPr>
              <a:t>voyager</a:t>
            </a:r>
            <a:r>
              <a:rPr lang="en-US" dirty="0" smtClean="0">
                <a:ea typeface="Lucida Grande"/>
                <a:cs typeface="Lucida Grande"/>
              </a:rPr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506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http://www.slideshare.net/pole_vignobles/les-nouveaux-mtiers-du-</a:t>
            </a:r>
            <a:r>
              <a:rPr lang="en-US" u="sng" dirty="0" smtClean="0">
                <a:hlinkClick r:id="rId2"/>
              </a:rPr>
              <a:t>tourisme</a:t>
            </a:r>
            <a:endParaRPr lang="en-US" u="sng" dirty="0" smtClean="0"/>
          </a:p>
          <a:p>
            <a:r>
              <a:rPr lang="en-US" dirty="0" smtClean="0"/>
              <a:t>Mon cahier</a:t>
            </a:r>
          </a:p>
          <a:p>
            <a:r>
              <a:rPr lang="en-US" dirty="0">
                <a:hlinkClick r:id="rId3"/>
              </a:rPr>
              <a:t>http://espacepolitique.revues.org/index1234.</a:t>
            </a:r>
            <a:r>
              <a:rPr lang="en-US" dirty="0" smtClean="0">
                <a:hlinkClick r:id="rId3"/>
              </a:rPr>
              <a:t>html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http://www.routard.com/guide/nepal/1043/</a:t>
            </a:r>
            <a:r>
              <a:rPr lang="en-US" dirty="0" smtClean="0">
                <a:hlinkClick r:id="rId4"/>
              </a:rPr>
              <a:t>avant_le_depart.htm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497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</a:t>
            </a:r>
            <a:r>
              <a:rPr lang="en-US" dirty="0" smtClean="0"/>
              <a:t> </a:t>
            </a:r>
            <a:r>
              <a:rPr lang="en-US" dirty="0" smtClean="0"/>
              <a:t>3500 </a:t>
            </a:r>
            <a:r>
              <a:rPr lang="en-US" dirty="0" smtClean="0"/>
              <a:t>AJC, </a:t>
            </a:r>
            <a:r>
              <a:rPr lang="en-US" dirty="0" err="1"/>
              <a:t>il</a:t>
            </a:r>
            <a:r>
              <a:rPr lang="en-US" dirty="0"/>
              <a:t> y </a:t>
            </a:r>
            <a:r>
              <a:rPr lang="en-US" dirty="0" err="1"/>
              <a:t>avait</a:t>
            </a:r>
            <a:r>
              <a:rPr lang="en-US" dirty="0"/>
              <a:t> des </a:t>
            </a:r>
            <a:r>
              <a:rPr lang="en-US" dirty="0" err="1"/>
              <a:t>roues</a:t>
            </a:r>
            <a:r>
              <a:rPr lang="en-US" dirty="0"/>
              <a:t>  </a:t>
            </a:r>
            <a:r>
              <a:rPr lang="en-US" dirty="0" err="1"/>
              <a:t>sur</a:t>
            </a:r>
            <a:r>
              <a:rPr lang="en-US" dirty="0"/>
              <a:t> les chariots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Dans</a:t>
            </a:r>
            <a:r>
              <a:rPr lang="en-US" dirty="0" smtClean="0"/>
              <a:t> 3500 BC, les </a:t>
            </a:r>
            <a:r>
              <a:rPr lang="en-US" dirty="0" smtClean="0"/>
              <a:t>bateaux </a:t>
            </a:r>
            <a:r>
              <a:rPr lang="en-US" dirty="0" smtClean="0"/>
              <a:t>de </a:t>
            </a:r>
            <a:r>
              <a:rPr lang="en-US" dirty="0" err="1" smtClean="0"/>
              <a:t>rivi</a:t>
            </a:r>
            <a:r>
              <a:rPr lang="en-US" dirty="0" err="1">
                <a:ea typeface="Lucida Grande"/>
                <a:cs typeface="Lucida Grande"/>
              </a:rPr>
              <a:t>è</a:t>
            </a:r>
            <a:r>
              <a:rPr lang="en-US" dirty="0" err="1" smtClean="0"/>
              <a:t>res</a:t>
            </a:r>
            <a:r>
              <a:rPr lang="en-US" dirty="0" smtClean="0"/>
              <a:t> </a:t>
            </a:r>
            <a:r>
              <a:rPr lang="en-US" dirty="0" smtClean="0"/>
              <a:t>on </a:t>
            </a:r>
            <a:r>
              <a:rPr lang="en-US" dirty="0" err="1" smtClean="0">
                <a:ea typeface="Lucida Grande"/>
                <a:cs typeface="Lucida Grande"/>
              </a:rPr>
              <a:t>été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inventés</a:t>
            </a:r>
            <a:r>
              <a:rPr lang="en-US" dirty="0" smtClean="0">
                <a:ea typeface="Lucida Grande"/>
                <a:cs typeface="Lucida Grande"/>
              </a:rPr>
              <a:t>.</a:t>
            </a:r>
            <a:endParaRPr lang="en-US" dirty="0" smtClean="0">
              <a:ea typeface="Lucida Grande"/>
              <a:cs typeface="Lucida Grande"/>
            </a:endParaRPr>
          </a:p>
          <a:p>
            <a:r>
              <a:rPr lang="en-US" dirty="0" err="1" smtClean="0">
                <a:ea typeface="Lucida Grande"/>
                <a:cs typeface="Lucida Grande"/>
              </a:rPr>
              <a:t>Dans</a:t>
            </a:r>
            <a:r>
              <a:rPr lang="en-US" dirty="0" smtClean="0">
                <a:ea typeface="Lucida Grande"/>
                <a:cs typeface="Lucida Grande"/>
              </a:rPr>
              <a:t> 1662, le bus </a:t>
            </a:r>
            <a:r>
              <a:rPr lang="en-US" dirty="0" err="1" smtClean="0">
                <a:ea typeface="Lucida Grande"/>
                <a:cs typeface="Lucida Grande"/>
              </a:rPr>
              <a:t>publique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>
                <a:ea typeface="Lucida Grande"/>
                <a:cs typeface="Lucida Grande"/>
              </a:rPr>
              <a:t>à</a:t>
            </a:r>
            <a:r>
              <a:rPr lang="en-US" dirty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été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inventé</a:t>
            </a:r>
            <a:r>
              <a:rPr lang="en-US" dirty="0" smtClean="0">
                <a:ea typeface="Lucida Grande"/>
                <a:cs typeface="Lucida Grande"/>
              </a:rPr>
              <a:t>.</a:t>
            </a:r>
          </a:p>
          <a:p>
            <a:r>
              <a:rPr lang="en-US" dirty="0" err="1" smtClean="0">
                <a:ea typeface="Lucida Grande"/>
                <a:cs typeface="Lucida Grande"/>
              </a:rPr>
              <a:t>Dans</a:t>
            </a:r>
            <a:r>
              <a:rPr lang="en-US" dirty="0" smtClean="0">
                <a:ea typeface="Lucida Grande"/>
                <a:cs typeface="Lucida Grande"/>
              </a:rPr>
              <a:t> 1788, les </a:t>
            </a:r>
            <a:r>
              <a:rPr lang="en-US" dirty="0" smtClean="0">
                <a:ea typeface="Lucida Grande"/>
                <a:cs typeface="Lucida Grande"/>
              </a:rPr>
              <a:t>bateaux </a:t>
            </a:r>
            <a:r>
              <a:rPr lang="en-US" dirty="0" err="1" smtClean="0">
                <a:ea typeface="Lucida Grande"/>
                <a:cs typeface="Lucida Grande"/>
              </a:rPr>
              <a:t>à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vapeur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ont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été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inventés</a:t>
            </a:r>
            <a:r>
              <a:rPr lang="en-US" dirty="0" smtClean="0">
                <a:ea typeface="Lucida Grande"/>
                <a:cs typeface="Lucida Grande"/>
              </a:rPr>
              <a:t>.</a:t>
            </a:r>
            <a:endParaRPr lang="en-US" dirty="0" smtClean="0">
              <a:ea typeface="Lucida Grande"/>
              <a:cs typeface="Lucida Grande"/>
            </a:endParaRPr>
          </a:p>
          <a:p>
            <a:r>
              <a:rPr lang="en-US" dirty="0" err="1" smtClean="0">
                <a:ea typeface="Lucida Grande"/>
                <a:cs typeface="Lucida Grande"/>
              </a:rPr>
              <a:t>Dans</a:t>
            </a:r>
            <a:r>
              <a:rPr lang="en-US" dirty="0" smtClean="0">
                <a:ea typeface="Lucida Grande"/>
                <a:cs typeface="Lucida Grande"/>
              </a:rPr>
              <a:t> 1930, </a:t>
            </a:r>
            <a:r>
              <a:rPr lang="en-US" dirty="0" smtClean="0">
                <a:ea typeface="Lucida Grande"/>
                <a:cs typeface="Lucida Grande"/>
              </a:rPr>
              <a:t>les jets </a:t>
            </a:r>
            <a:r>
              <a:rPr lang="en-US" dirty="0" err="1" smtClean="0">
                <a:ea typeface="Lucida Grande"/>
                <a:cs typeface="Lucida Grande"/>
              </a:rPr>
              <a:t>ont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été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inventés</a:t>
            </a:r>
            <a:r>
              <a:rPr lang="en-US" dirty="0" smtClean="0">
                <a:ea typeface="Lucida Grande"/>
                <a:cs typeface="Lucida Grande"/>
              </a:rPr>
              <a:t>.</a:t>
            </a:r>
            <a:endParaRPr lang="en-US" dirty="0" smtClean="0">
              <a:ea typeface="Lucida Grande"/>
              <a:cs typeface="Lucida Grande"/>
            </a:endParaRPr>
          </a:p>
          <a:p>
            <a:endParaRPr lang="en-US" dirty="0">
              <a:ea typeface="Lucida Grande"/>
              <a:cs typeface="Lucida Grande"/>
            </a:endParaRPr>
          </a:p>
          <a:p>
            <a:r>
              <a:rPr lang="en-US" dirty="0" smtClean="0">
                <a:ea typeface="Lucida Grande"/>
                <a:cs typeface="Lucida Grande"/>
              </a:rPr>
              <a:t>Avant, pour aller </a:t>
            </a:r>
            <a:r>
              <a:rPr lang="en-US" dirty="0" smtClean="0">
                <a:ea typeface="Lucida Grande"/>
                <a:cs typeface="Lucida Grande"/>
              </a:rPr>
              <a:t>au </a:t>
            </a:r>
            <a:r>
              <a:rPr lang="en-US" dirty="0" err="1" smtClean="0">
                <a:ea typeface="Lucida Grande"/>
                <a:cs typeface="Lucida Grande"/>
              </a:rPr>
              <a:t>magasin</a:t>
            </a:r>
            <a:r>
              <a:rPr lang="en-US" dirty="0" smtClean="0">
                <a:ea typeface="Lucida Grande"/>
                <a:cs typeface="Lucida Grande"/>
              </a:rPr>
              <a:t>, les gens </a:t>
            </a:r>
            <a:r>
              <a:rPr lang="en-US" dirty="0" err="1" smtClean="0">
                <a:ea typeface="Lucida Grande"/>
                <a:cs typeface="Lucida Grande"/>
              </a:rPr>
              <a:t>voyageaient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à</a:t>
            </a:r>
            <a:r>
              <a:rPr lang="en-US" dirty="0" smtClean="0">
                <a:ea typeface="Lucida Grande"/>
                <a:cs typeface="Lucida Grande"/>
              </a:rPr>
              <a:t> pied. </a:t>
            </a:r>
          </a:p>
          <a:p>
            <a:r>
              <a:rPr lang="en-US" dirty="0" err="1" smtClean="0">
                <a:ea typeface="Lucida Grande"/>
                <a:cs typeface="Lucida Grande"/>
              </a:rPr>
              <a:t>Dans</a:t>
            </a:r>
            <a:r>
              <a:rPr lang="en-US" dirty="0" smtClean="0">
                <a:ea typeface="Lucida Grande"/>
                <a:cs typeface="Lucida Grande"/>
              </a:rPr>
              <a:t> le </a:t>
            </a:r>
            <a:r>
              <a:rPr lang="en-US" dirty="0">
                <a:ea typeface="Lucida Grande"/>
                <a:cs typeface="Lucida Grande"/>
              </a:rPr>
              <a:t>passé </a:t>
            </a:r>
            <a:r>
              <a:rPr lang="en-US" dirty="0" smtClean="0">
                <a:ea typeface="Lucida Grande"/>
                <a:cs typeface="Lucida Grande"/>
              </a:rPr>
              <a:t>pour aller </a:t>
            </a:r>
            <a:r>
              <a:rPr lang="en-US" dirty="0" err="1" smtClean="0">
                <a:ea typeface="Lucida Grande"/>
                <a:cs typeface="Lucida Grande"/>
              </a:rPr>
              <a:t>à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l’opera</a:t>
            </a:r>
            <a:r>
              <a:rPr lang="en-US" dirty="0" smtClean="0">
                <a:ea typeface="Lucida Grande"/>
                <a:cs typeface="Lucida Grande"/>
              </a:rPr>
              <a:t>, les gens </a:t>
            </a:r>
            <a:r>
              <a:rPr lang="en-US" dirty="0" err="1" smtClean="0">
                <a:ea typeface="Lucida Grande"/>
                <a:cs typeface="Lucida Grande"/>
              </a:rPr>
              <a:t>prenaient</a:t>
            </a:r>
            <a:r>
              <a:rPr lang="en-US" dirty="0" smtClean="0">
                <a:ea typeface="Lucida Grande"/>
                <a:cs typeface="Lucida Grande"/>
              </a:rPr>
              <a:t> la </a:t>
            </a:r>
            <a:r>
              <a:rPr lang="en-US" dirty="0" err="1" smtClean="0">
                <a:ea typeface="Lucida Grande"/>
                <a:cs typeface="Lucida Grande"/>
              </a:rPr>
              <a:t>voiture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ou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ils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utilisaient</a:t>
            </a:r>
            <a:r>
              <a:rPr lang="en-US" dirty="0" smtClean="0">
                <a:ea typeface="Lucida Grande"/>
                <a:cs typeface="Lucida Grande"/>
              </a:rPr>
              <a:t> le cheval.</a:t>
            </a:r>
          </a:p>
          <a:p>
            <a:r>
              <a:rPr lang="en-US" dirty="0" smtClean="0">
                <a:ea typeface="Lucida Grande"/>
                <a:cs typeface="Lucida Grande"/>
              </a:rPr>
              <a:t>Avant, pour </a:t>
            </a:r>
            <a:r>
              <a:rPr lang="en-US" dirty="0" smtClean="0">
                <a:ea typeface="Lucida Grande"/>
                <a:cs typeface="Lucida Grande"/>
              </a:rPr>
              <a:t>faire des </a:t>
            </a:r>
            <a:r>
              <a:rPr lang="en-US" dirty="0" err="1" smtClean="0">
                <a:ea typeface="Lucida Grande"/>
                <a:cs typeface="Lucida Grande"/>
              </a:rPr>
              <a:t>longues</a:t>
            </a:r>
            <a:r>
              <a:rPr lang="en-US" dirty="0" smtClean="0">
                <a:ea typeface="Lucida Grande"/>
                <a:cs typeface="Lucida Grande"/>
              </a:rPr>
              <a:t> distances, les gens </a:t>
            </a:r>
            <a:r>
              <a:rPr lang="en-US" dirty="0" err="1" smtClean="0">
                <a:ea typeface="Lucida Grande"/>
                <a:cs typeface="Lucida Grande"/>
              </a:rPr>
              <a:t>utilisaient</a:t>
            </a:r>
            <a:r>
              <a:rPr lang="en-US" dirty="0" smtClean="0">
                <a:ea typeface="Lucida Grande"/>
                <a:cs typeface="Lucida Grande"/>
              </a:rPr>
              <a:t> le train.</a:t>
            </a:r>
          </a:p>
        </p:txBody>
      </p:sp>
    </p:spTree>
    <p:extLst>
      <p:ext uri="{BB962C8B-B14F-4D97-AF65-F5344CB8AC3E}">
        <p14:creationId xmlns:p14="http://schemas.microsoft.com/office/powerpoint/2010/main" val="385220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253" y="-511155"/>
            <a:ext cx="8229600" cy="1600200"/>
          </a:xfrm>
        </p:spPr>
        <p:txBody>
          <a:bodyPr/>
          <a:lstStyle/>
          <a:p>
            <a:r>
              <a:rPr lang="en-US" dirty="0" smtClean="0"/>
              <a:t>Le Transport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253" y="1089045"/>
            <a:ext cx="3825072" cy="27988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237" y="1089046"/>
            <a:ext cx="4012779" cy="2800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253" y="4058262"/>
            <a:ext cx="3859898" cy="26603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9237" y="4298606"/>
            <a:ext cx="4012778" cy="241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057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18218"/>
            <a:ext cx="8229600" cy="1600200"/>
          </a:xfrm>
        </p:spPr>
        <p:txBody>
          <a:bodyPr/>
          <a:lstStyle/>
          <a:p>
            <a:r>
              <a:rPr lang="en-US" dirty="0" smtClean="0"/>
              <a:t>Le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12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jours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y a </a:t>
            </a:r>
            <a:r>
              <a:rPr lang="en-US" dirty="0" smtClean="0"/>
              <a:t>beaucoup </a:t>
            </a:r>
            <a:r>
              <a:rPr lang="en-US" dirty="0" smtClean="0"/>
              <a:t>de mode de transport. Au </a:t>
            </a:r>
            <a:r>
              <a:rPr lang="en-US" dirty="0" err="1" smtClean="0"/>
              <a:t>cours</a:t>
            </a:r>
            <a:r>
              <a:rPr lang="en-US" dirty="0" smtClean="0"/>
              <a:t> des siècles, beaucoup </a:t>
            </a:r>
            <a:r>
              <a:rPr lang="en-US" dirty="0" err="1" smtClean="0"/>
              <a:t>il</a:t>
            </a:r>
            <a:r>
              <a:rPr lang="en-US" dirty="0" smtClean="0"/>
              <a:t> y a </a:t>
            </a:r>
            <a:r>
              <a:rPr lang="en-US" dirty="0" err="1" smtClean="0"/>
              <a:t>eu</a:t>
            </a:r>
            <a:r>
              <a:rPr lang="en-US" dirty="0" smtClean="0"/>
              <a:t> beaucoup de </a:t>
            </a:r>
            <a:r>
              <a:rPr lang="en-US" dirty="0" err="1" smtClean="0"/>
              <a:t>changements</a:t>
            </a:r>
            <a:r>
              <a:rPr lang="en-US" dirty="0" smtClean="0">
                <a:ea typeface="Lucida Grande"/>
                <a:cs typeface="Lucida Grande"/>
              </a:rPr>
              <a:t>. </a:t>
            </a:r>
            <a:r>
              <a:rPr lang="en-US" dirty="0" smtClean="0">
                <a:ea typeface="Lucida Grande"/>
                <a:cs typeface="Lucida Grande"/>
              </a:rPr>
              <a:t>Par </a:t>
            </a:r>
            <a:r>
              <a:rPr lang="en-US" dirty="0" err="1" smtClean="0">
                <a:ea typeface="Lucida Grande"/>
                <a:cs typeface="Lucida Grande"/>
              </a:rPr>
              <a:t>exemple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err="1" smtClean="0">
                <a:ea typeface="Lucida Grande"/>
                <a:cs typeface="Lucida Grande"/>
              </a:rPr>
              <a:t>aujourd’hui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smtClean="0">
                <a:ea typeface="Lucida Grande"/>
                <a:cs typeface="Lucida Grande"/>
              </a:rPr>
              <a:t>on </a:t>
            </a:r>
            <a:r>
              <a:rPr lang="en-US" dirty="0" err="1" smtClean="0">
                <a:ea typeface="Lucida Grande"/>
                <a:cs typeface="Lucida Grande"/>
              </a:rPr>
              <a:t>peut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utiliser</a:t>
            </a:r>
            <a:r>
              <a:rPr lang="en-US" dirty="0" smtClean="0">
                <a:ea typeface="Lucida Grande"/>
                <a:cs typeface="Lucida Grande"/>
              </a:rPr>
              <a:t> la </a:t>
            </a:r>
            <a:r>
              <a:rPr lang="en-US" dirty="0" err="1" smtClean="0">
                <a:ea typeface="Lucida Grande"/>
                <a:cs typeface="Lucida Grande"/>
              </a:rPr>
              <a:t>voiture</a:t>
            </a:r>
            <a:r>
              <a:rPr lang="en-US" dirty="0" smtClean="0">
                <a:ea typeface="Lucida Grande"/>
                <a:cs typeface="Lucida Grande"/>
              </a:rPr>
              <a:t>, le train, </a:t>
            </a:r>
            <a:r>
              <a:rPr lang="en-US" dirty="0" err="1" smtClean="0">
                <a:ea typeface="Lucida Grande"/>
                <a:cs typeface="Lucida Grande"/>
              </a:rPr>
              <a:t>l’avion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smtClean="0">
                <a:ea typeface="Lucida Grande"/>
                <a:cs typeface="Lucida Grande"/>
              </a:rPr>
              <a:t>le bus </a:t>
            </a:r>
            <a:r>
              <a:rPr lang="en-US" dirty="0" err="1" smtClean="0">
                <a:ea typeface="Lucida Grande"/>
                <a:cs typeface="Lucida Grande"/>
              </a:rPr>
              <a:t>ou</a:t>
            </a:r>
            <a:r>
              <a:rPr lang="en-US" dirty="0" smtClean="0">
                <a:ea typeface="Lucida Grande"/>
                <a:cs typeface="Lucida Grande"/>
              </a:rPr>
              <a:t> la </a:t>
            </a:r>
            <a:r>
              <a:rPr lang="en-US" dirty="0" err="1" smtClean="0">
                <a:ea typeface="Lucida Grande"/>
                <a:cs typeface="Lucida Grande"/>
              </a:rPr>
              <a:t>moto</a:t>
            </a:r>
            <a:r>
              <a:rPr lang="en-US" dirty="0" smtClean="0">
                <a:ea typeface="Lucida Grande"/>
                <a:cs typeface="Lucida Grande"/>
              </a:rPr>
              <a:t>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97786"/>
            <a:ext cx="3724684" cy="24458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7642"/>
          <a:stretch/>
        </p:blipFill>
        <p:spPr>
          <a:xfrm>
            <a:off x="4528121" y="3097787"/>
            <a:ext cx="4476482" cy="244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973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25280"/>
            <a:ext cx="8229600" cy="16002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Technologie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6165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jours</a:t>
            </a:r>
            <a:r>
              <a:rPr lang="en-US" dirty="0" smtClean="0"/>
              <a:t>, </a:t>
            </a:r>
            <a:r>
              <a:rPr lang="en-US" dirty="0" smtClean="0"/>
              <a:t>les transports </a:t>
            </a:r>
            <a:r>
              <a:rPr lang="en-US" dirty="0" err="1" smtClean="0"/>
              <a:t>sont</a:t>
            </a:r>
            <a:r>
              <a:rPr lang="en-US" dirty="0" smtClean="0"/>
              <a:t> plus </a:t>
            </a:r>
            <a:r>
              <a:rPr lang="en-US" dirty="0" err="1" smtClean="0"/>
              <a:t>rapides</a:t>
            </a:r>
            <a:r>
              <a:rPr lang="en-US" dirty="0" smtClean="0"/>
              <a:t>. Les </a:t>
            </a:r>
            <a:r>
              <a:rPr lang="en-US" dirty="0" err="1" smtClean="0"/>
              <a:t>d</a:t>
            </a:r>
            <a:r>
              <a:rPr lang="en-US" dirty="0" err="1" smtClean="0">
                <a:ea typeface="Lucida Grande"/>
                <a:cs typeface="Lucida Grande"/>
              </a:rPr>
              <a:t>évelopements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de </a:t>
            </a:r>
            <a:r>
              <a:rPr lang="en-US" dirty="0" smtClean="0">
                <a:ea typeface="Lucida Grande"/>
                <a:cs typeface="Lucida Grande"/>
              </a:rPr>
              <a:t>sites internet </a:t>
            </a:r>
            <a:r>
              <a:rPr lang="en-US" dirty="0" err="1" smtClean="0">
                <a:ea typeface="Lucida Grande"/>
                <a:cs typeface="Lucida Grande"/>
              </a:rPr>
              <a:t>aident</a:t>
            </a:r>
            <a:r>
              <a:rPr lang="en-US" dirty="0" smtClean="0">
                <a:ea typeface="Lucida Grande"/>
                <a:cs typeface="Lucida Grande"/>
              </a:rPr>
              <a:t> les </a:t>
            </a:r>
            <a:r>
              <a:rPr lang="en-US" dirty="0" err="1" smtClean="0">
                <a:ea typeface="Lucida Grande"/>
                <a:cs typeface="Lucida Grande"/>
              </a:rPr>
              <a:t>personnes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>
                <a:ea typeface="Lucida Grande"/>
                <a:cs typeface="Lucida Grande"/>
              </a:rPr>
              <a:t>à</a:t>
            </a:r>
            <a:r>
              <a:rPr lang="en-US" dirty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faire des </a:t>
            </a:r>
            <a:r>
              <a:rPr lang="en-US" dirty="0" err="1" smtClean="0">
                <a:ea typeface="Lucida Grande"/>
                <a:cs typeface="Lucida Grande"/>
              </a:rPr>
              <a:t>recherches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sur</a:t>
            </a:r>
            <a:r>
              <a:rPr lang="en-US" dirty="0" smtClean="0">
                <a:ea typeface="Lucida Grande"/>
                <a:cs typeface="Lucida Grande"/>
              </a:rPr>
              <a:t> les differentes </a:t>
            </a:r>
            <a:r>
              <a:rPr lang="en-US" dirty="0" smtClean="0">
                <a:ea typeface="Lucida Grande"/>
                <a:cs typeface="Lucida Grande"/>
              </a:rPr>
              <a:t>destinations </a:t>
            </a:r>
            <a:r>
              <a:rPr lang="en-US" dirty="0" err="1" smtClean="0">
                <a:ea typeface="Lucida Grande"/>
                <a:cs typeface="Lucida Grande"/>
              </a:rPr>
              <a:t>touristiques</a:t>
            </a:r>
            <a:r>
              <a:rPr lang="en-US" dirty="0" smtClean="0">
                <a:ea typeface="Lucida Grande"/>
                <a:cs typeface="Lucida Grande"/>
              </a:rPr>
              <a:t>.</a:t>
            </a:r>
            <a:endParaRPr lang="en-US" dirty="0" smtClean="0">
              <a:ea typeface="Lucida Grande"/>
              <a:cs typeface="Lucida Grande"/>
            </a:endParaRPr>
          </a:p>
          <a:p>
            <a:r>
              <a:rPr lang="en-US" dirty="0" smtClean="0">
                <a:ea typeface="Lucida Grande"/>
                <a:cs typeface="Lucida Grande"/>
              </a:rPr>
              <a:t>Les films, </a:t>
            </a:r>
            <a:r>
              <a:rPr lang="en-US" dirty="0" err="1" smtClean="0">
                <a:ea typeface="Lucida Grande"/>
                <a:cs typeface="Lucida Grande"/>
              </a:rPr>
              <a:t>l’internet</a:t>
            </a:r>
            <a:r>
              <a:rPr lang="en-US" dirty="0" smtClean="0">
                <a:ea typeface="Lucida Grande"/>
                <a:cs typeface="Lucida Grande"/>
              </a:rPr>
              <a:t> etc. </a:t>
            </a:r>
            <a:r>
              <a:rPr lang="en-US" dirty="0" err="1" smtClean="0">
                <a:ea typeface="Lucida Grande"/>
                <a:cs typeface="Lucida Grande"/>
              </a:rPr>
              <a:t>aident</a:t>
            </a:r>
            <a:r>
              <a:rPr lang="en-US" dirty="0" smtClean="0">
                <a:ea typeface="Lucida Grande"/>
                <a:cs typeface="Lucida Grande"/>
              </a:rPr>
              <a:t> les </a:t>
            </a:r>
            <a:r>
              <a:rPr lang="en-US" dirty="0" err="1" smtClean="0">
                <a:ea typeface="Lucida Grande"/>
                <a:cs typeface="Lucida Grande"/>
              </a:rPr>
              <a:t>personnes</a:t>
            </a:r>
            <a:r>
              <a:rPr lang="en-US" dirty="0" smtClean="0">
                <a:ea typeface="Lucida Grande"/>
                <a:cs typeface="Lucida Grande"/>
              </a:rPr>
              <a:t> pour </a:t>
            </a:r>
            <a:r>
              <a:rPr lang="en-US" dirty="0" err="1" smtClean="0">
                <a:ea typeface="Lucida Grande"/>
                <a:cs typeface="Lucida Grande"/>
              </a:rPr>
              <a:t>à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voir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ce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que</a:t>
            </a:r>
            <a:r>
              <a:rPr lang="en-US" dirty="0" smtClean="0">
                <a:ea typeface="Lucida Grande"/>
                <a:cs typeface="Lucida Grande"/>
              </a:rPr>
              <a:t> les </a:t>
            </a:r>
            <a:r>
              <a:rPr lang="en-US" dirty="0" err="1" smtClean="0">
                <a:ea typeface="Lucida Grande"/>
                <a:cs typeface="Lucida Grande"/>
              </a:rPr>
              <a:t>differents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pays </a:t>
            </a:r>
            <a:r>
              <a:rPr lang="en-US" dirty="0" err="1" smtClean="0">
                <a:ea typeface="Lucida Grande"/>
                <a:cs typeface="Lucida Grande"/>
              </a:rPr>
              <a:t>ont</a:t>
            </a:r>
            <a:r>
              <a:rPr lang="en-US" dirty="0" err="1" smtClean="0">
                <a:ea typeface="Lucida Grande"/>
                <a:cs typeface="Lucida Grande"/>
              </a:rPr>
              <a:t>.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endParaRPr lang="en-US" dirty="0" smtClean="0">
              <a:ea typeface="Lucida Grande"/>
              <a:cs typeface="Lucida Grande"/>
            </a:endParaRPr>
          </a:p>
          <a:p>
            <a:r>
              <a:rPr lang="en-US" dirty="0" smtClean="0">
                <a:ea typeface="Lucida Grande"/>
                <a:cs typeface="Lucida Grande"/>
              </a:rPr>
              <a:t>Pendant </a:t>
            </a:r>
            <a:r>
              <a:rPr lang="en-US" dirty="0" err="1" smtClean="0">
                <a:ea typeface="Lucida Grande"/>
                <a:cs typeface="Lucida Grande"/>
              </a:rPr>
              <a:t>l’été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de 2009, 8 </a:t>
            </a:r>
            <a:r>
              <a:rPr lang="en-US" dirty="0" err="1" smtClean="0">
                <a:ea typeface="Lucida Grande"/>
                <a:cs typeface="Lucida Grande"/>
              </a:rPr>
              <a:t>touristes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sur</a:t>
            </a:r>
            <a:r>
              <a:rPr lang="en-US" dirty="0" smtClean="0">
                <a:ea typeface="Lucida Grande"/>
                <a:cs typeface="Lucida Grande"/>
              </a:rPr>
              <a:t> 10 </a:t>
            </a:r>
            <a:r>
              <a:rPr lang="en-US" dirty="0" err="1" smtClean="0">
                <a:ea typeface="Lucida Grande"/>
                <a:cs typeface="Lucida Grande"/>
              </a:rPr>
              <a:t>ont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utilisé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l’internet</a:t>
            </a:r>
            <a:r>
              <a:rPr lang="en-US" dirty="0" smtClean="0">
                <a:ea typeface="Lucida Grande"/>
                <a:cs typeface="Lucida Grande"/>
              </a:rPr>
              <a:t> pour </a:t>
            </a:r>
            <a:r>
              <a:rPr lang="en-US" dirty="0" err="1" smtClean="0">
                <a:ea typeface="Lucida Grande"/>
                <a:cs typeface="Lucida Grande"/>
              </a:rPr>
              <a:t>préparer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leur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vacances</a:t>
            </a:r>
            <a:r>
              <a:rPr lang="en-US" dirty="0" smtClean="0">
                <a:ea typeface="Lucida Grande"/>
                <a:cs typeface="Lucida Grande"/>
              </a:rPr>
              <a:t>. </a:t>
            </a:r>
          </a:p>
          <a:p>
            <a:r>
              <a:rPr lang="en-US" dirty="0" smtClean="0"/>
              <a:t>De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jours</a:t>
            </a:r>
            <a:r>
              <a:rPr lang="en-US" dirty="0" smtClean="0"/>
              <a:t>, </a:t>
            </a:r>
            <a:r>
              <a:rPr lang="en-US" dirty="0" smtClean="0"/>
              <a:t>beaucoup des </a:t>
            </a:r>
            <a:r>
              <a:rPr lang="en-US" dirty="0" err="1" smtClean="0"/>
              <a:t>personnes</a:t>
            </a:r>
            <a:r>
              <a:rPr lang="en-US" dirty="0" smtClean="0"/>
              <a:t> </a:t>
            </a:r>
            <a:r>
              <a:rPr lang="en-US" dirty="0" err="1" smtClean="0"/>
              <a:t>poss</a:t>
            </a:r>
            <a:r>
              <a:rPr lang="en-US" dirty="0" err="1" smtClean="0">
                <a:ea typeface="Lucida Grande"/>
                <a:cs typeface="Lucida Grande"/>
              </a:rPr>
              <a:t>èdent</a:t>
            </a:r>
            <a:r>
              <a:rPr lang="en-US" dirty="0" smtClean="0">
                <a:ea typeface="Lucida Grande"/>
                <a:cs typeface="Lucida Grande"/>
              </a:rPr>
              <a:t> un Smartphone avec </a:t>
            </a:r>
            <a:r>
              <a:rPr lang="en-US" dirty="0" err="1">
                <a:ea typeface="Lucida Grande"/>
                <a:cs typeface="Lucida Grande"/>
              </a:rPr>
              <a:t>a</a:t>
            </a:r>
            <a:r>
              <a:rPr lang="en-US" dirty="0" err="1" smtClean="0">
                <a:ea typeface="Lucida Grande"/>
                <a:cs typeface="Lucida Grande"/>
              </a:rPr>
              <a:t>ccès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à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l’internet</a:t>
            </a:r>
            <a:r>
              <a:rPr lang="en-US" dirty="0" smtClean="0">
                <a:ea typeface="Lucida Grande"/>
                <a:cs typeface="Lucida Grande"/>
              </a:rPr>
              <a:t>. Avec un Smartphone, les gens </a:t>
            </a:r>
            <a:r>
              <a:rPr lang="en-US" dirty="0" err="1" smtClean="0">
                <a:ea typeface="Lucida Grande"/>
                <a:cs typeface="Lucida Grande"/>
              </a:rPr>
              <a:t>peuvent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réserver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en </a:t>
            </a:r>
            <a:r>
              <a:rPr lang="en-US" dirty="0" err="1" smtClean="0">
                <a:ea typeface="Lucida Grande"/>
                <a:cs typeface="Lucida Grande"/>
              </a:rPr>
              <a:t>ligne</a:t>
            </a:r>
            <a:r>
              <a:rPr lang="en-US" dirty="0" smtClean="0">
                <a:ea typeface="Lucida Grande"/>
                <a:cs typeface="Lucida Grande"/>
              </a:rPr>
              <a:t> et </a:t>
            </a:r>
            <a:r>
              <a:rPr lang="en-US" dirty="0" err="1" smtClean="0">
                <a:ea typeface="Lucida Grande"/>
                <a:cs typeface="Lucida Grande"/>
              </a:rPr>
              <a:t>réchercher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beaucoup des pays.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37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11155"/>
            <a:ext cx="8229600" cy="16002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Technologie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9045"/>
            <a:ext cx="8229600" cy="4525963"/>
          </a:xfrm>
        </p:spPr>
        <p:txBody>
          <a:bodyPr/>
          <a:lstStyle/>
          <a:p>
            <a:r>
              <a:rPr lang="en-US" dirty="0" smtClean="0"/>
              <a:t>Avant, les gens </a:t>
            </a:r>
            <a:r>
              <a:rPr lang="en-US" dirty="0" err="1" smtClean="0"/>
              <a:t>lisaient</a:t>
            </a:r>
            <a:r>
              <a:rPr lang="en-US" dirty="0" smtClean="0"/>
              <a:t> des guides de voyage </a:t>
            </a:r>
            <a:r>
              <a:rPr lang="en-US" dirty="0" smtClean="0"/>
              <a:t>pour </a:t>
            </a:r>
            <a:r>
              <a:rPr lang="en-US" dirty="0" err="1" smtClean="0"/>
              <a:t>r</a:t>
            </a:r>
            <a:r>
              <a:rPr lang="en-US" dirty="0" err="1" smtClean="0">
                <a:ea typeface="Lucida Grande"/>
                <a:cs typeface="Lucida Grande"/>
              </a:rPr>
              <a:t>échercher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des </a:t>
            </a:r>
            <a:r>
              <a:rPr lang="en-US" dirty="0" err="1" smtClean="0">
                <a:ea typeface="Lucida Grande"/>
                <a:cs typeface="Lucida Grande"/>
              </a:rPr>
              <a:t>informations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sur</a:t>
            </a:r>
            <a:r>
              <a:rPr lang="en-US" dirty="0" smtClean="0">
                <a:ea typeface="Lucida Grande"/>
                <a:cs typeface="Lucida Grande"/>
              </a:rPr>
              <a:t> un </a:t>
            </a:r>
            <a:r>
              <a:rPr lang="en-US" dirty="0" smtClean="0">
                <a:ea typeface="Lucida Grande"/>
                <a:cs typeface="Lucida Grande"/>
              </a:rPr>
              <a:t>pays. </a:t>
            </a:r>
            <a:r>
              <a:rPr lang="en-US" dirty="0" err="1" smtClean="0">
                <a:ea typeface="Lucida Grande"/>
                <a:cs typeface="Lucida Grande"/>
              </a:rPr>
              <a:t>Aujourd’hui</a:t>
            </a:r>
            <a:r>
              <a:rPr lang="en-US" dirty="0" smtClean="0">
                <a:ea typeface="Lucida Grande"/>
                <a:cs typeface="Lucida Grande"/>
              </a:rPr>
              <a:t>, les gens </a:t>
            </a:r>
            <a:r>
              <a:rPr lang="en-US" dirty="0" err="1" smtClean="0">
                <a:ea typeface="Lucida Grande"/>
                <a:cs typeface="Lucida Grande"/>
              </a:rPr>
              <a:t>vont</a:t>
            </a:r>
            <a:r>
              <a:rPr lang="en-US" dirty="0" smtClean="0">
                <a:ea typeface="Lucida Grande"/>
                <a:cs typeface="Lucida Grande"/>
              </a:rPr>
              <a:t> en </a:t>
            </a:r>
            <a:r>
              <a:rPr lang="en-US" dirty="0" err="1" smtClean="0">
                <a:ea typeface="Lucida Grande"/>
                <a:cs typeface="Lucida Grande"/>
              </a:rPr>
              <a:t>ligne</a:t>
            </a:r>
            <a:r>
              <a:rPr lang="en-US" dirty="0" smtClean="0">
                <a:ea typeface="Lucida Grande"/>
                <a:cs typeface="Lucida Grande"/>
              </a:rPr>
              <a:t> pour </a:t>
            </a:r>
            <a:r>
              <a:rPr lang="en-US" dirty="0" err="1" smtClean="0">
                <a:ea typeface="Lucida Grande"/>
                <a:cs typeface="Lucida Grande"/>
              </a:rPr>
              <a:t>réchercher</a:t>
            </a:r>
            <a:r>
              <a:rPr lang="en-US" dirty="0" smtClean="0">
                <a:ea typeface="Lucida Grande"/>
                <a:cs typeface="Lucida Grande"/>
              </a:rPr>
              <a:t>. </a:t>
            </a:r>
            <a:r>
              <a:rPr lang="en-US" dirty="0" smtClean="0">
                <a:ea typeface="Lucida Grande"/>
                <a:cs typeface="Lucida Grande"/>
              </a:rPr>
              <a:t>En </a:t>
            </a:r>
            <a:r>
              <a:rPr lang="en-US" dirty="0" err="1" smtClean="0">
                <a:ea typeface="Lucida Grande"/>
                <a:cs typeface="Lucida Grande"/>
              </a:rPr>
              <a:t>ligne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err="1" smtClean="0">
                <a:ea typeface="Lucida Grande"/>
                <a:cs typeface="Lucida Grande"/>
              </a:rPr>
              <a:t>il</a:t>
            </a:r>
            <a:r>
              <a:rPr lang="en-US" dirty="0" smtClean="0">
                <a:ea typeface="Lucida Grande"/>
                <a:cs typeface="Lucida Grande"/>
              </a:rPr>
              <a:t> y a beaucoup </a:t>
            </a:r>
            <a:r>
              <a:rPr lang="en-US" dirty="0" err="1" smtClean="0">
                <a:ea typeface="Lucida Grande"/>
                <a:cs typeface="Lucida Grande"/>
              </a:rPr>
              <a:t>d’information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/>
              <a:t>sur</a:t>
            </a:r>
            <a:r>
              <a:rPr lang="en-US" dirty="0" smtClean="0"/>
              <a:t> un </a:t>
            </a:r>
            <a:r>
              <a:rPr lang="en-US" dirty="0" smtClean="0"/>
              <a:t>lieu.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193" y="2792253"/>
            <a:ext cx="7387996" cy="369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2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94302"/>
            <a:ext cx="8229600" cy="1600200"/>
          </a:xfrm>
        </p:spPr>
        <p:txBody>
          <a:bodyPr/>
          <a:lstStyle/>
          <a:p>
            <a:r>
              <a:rPr lang="en-US" dirty="0" smtClean="0"/>
              <a:t>Le Temps de Voyage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898"/>
            <a:ext cx="8229600" cy="4525963"/>
          </a:xfrm>
        </p:spPr>
        <p:txBody>
          <a:bodyPr/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, beaucoup </a:t>
            </a:r>
            <a:r>
              <a:rPr lang="en-US" dirty="0" smtClean="0"/>
              <a:t>de </a:t>
            </a:r>
            <a:r>
              <a:rPr lang="en-US" dirty="0" err="1" smtClean="0"/>
              <a:t>personnes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plus </a:t>
            </a:r>
            <a:r>
              <a:rPr lang="en-US" dirty="0" smtClean="0"/>
              <a:t>de temps </a:t>
            </a:r>
            <a:r>
              <a:rPr lang="en-US" dirty="0" smtClean="0"/>
              <a:t>pour voyager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/>
              <a:t>pass</a:t>
            </a:r>
            <a:r>
              <a:rPr lang="en-US" dirty="0" err="1" smtClean="0">
                <a:ea typeface="Lucida Grande"/>
                <a:cs typeface="Lucida Grande"/>
              </a:rPr>
              <a:t>è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err="1" smtClean="0">
                <a:ea typeface="Lucida Grande"/>
                <a:cs typeface="Lucida Grande"/>
              </a:rPr>
              <a:t>donc</a:t>
            </a:r>
            <a:r>
              <a:rPr lang="en-US" dirty="0" smtClean="0">
                <a:ea typeface="Lucida Grande"/>
                <a:cs typeface="Lucida Grande"/>
              </a:rPr>
              <a:t>, les </a:t>
            </a:r>
            <a:r>
              <a:rPr lang="en-US" dirty="0" smtClean="0">
                <a:ea typeface="Lucida Grande"/>
                <a:cs typeface="Lucida Grande"/>
              </a:rPr>
              <a:t>gens </a:t>
            </a:r>
            <a:r>
              <a:rPr lang="en-US" dirty="0" err="1" smtClean="0">
                <a:ea typeface="Lucida Grande"/>
                <a:cs typeface="Lucida Grande"/>
              </a:rPr>
              <a:t>peuvent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voyager </a:t>
            </a:r>
            <a:r>
              <a:rPr lang="en-US" dirty="0" smtClean="0">
                <a:ea typeface="Lucida Grande"/>
                <a:cs typeface="Lucida Grande"/>
              </a:rPr>
              <a:t>plus.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182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25281"/>
            <a:ext cx="8229600" cy="16002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Forfaits</a:t>
            </a:r>
            <a:r>
              <a:rPr lang="en-US" dirty="0" smtClean="0"/>
              <a:t> </a:t>
            </a:r>
            <a:r>
              <a:rPr lang="en-US" dirty="0" err="1" smtClean="0"/>
              <a:t>Touristiques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674"/>
            <a:ext cx="8229600" cy="4525963"/>
          </a:xfrm>
        </p:spPr>
        <p:txBody>
          <a:bodyPr/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y a beaucoup </a:t>
            </a:r>
            <a:r>
              <a:rPr lang="en-US" dirty="0" smtClean="0"/>
              <a:t>de </a:t>
            </a:r>
            <a:r>
              <a:rPr lang="en-US" dirty="0" err="1" smtClean="0"/>
              <a:t>forfaits</a:t>
            </a:r>
            <a:r>
              <a:rPr lang="en-US" dirty="0" smtClean="0"/>
              <a:t> </a:t>
            </a:r>
            <a:r>
              <a:rPr lang="en-US" dirty="0" err="1" smtClean="0"/>
              <a:t>touristiques</a:t>
            </a:r>
            <a:r>
              <a:rPr lang="en-US" dirty="0" smtClean="0"/>
              <a:t>. </a:t>
            </a:r>
            <a:r>
              <a:rPr lang="en-US" dirty="0" smtClean="0"/>
              <a:t>Un grand </a:t>
            </a:r>
            <a:r>
              <a:rPr lang="en-US" dirty="0" err="1" smtClean="0"/>
              <a:t>nombre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compagnies</a:t>
            </a:r>
            <a:r>
              <a:rPr lang="en-US" dirty="0" smtClean="0"/>
              <a:t> </a:t>
            </a:r>
            <a:r>
              <a:rPr lang="en-US" dirty="0" err="1" smtClean="0"/>
              <a:t>a</a:t>
            </a:r>
            <a:r>
              <a:rPr lang="en-US" dirty="0" err="1" smtClean="0">
                <a:ea typeface="Lucida Grande"/>
                <a:cs typeface="Lucida Grande"/>
              </a:rPr>
              <a:t>ériennes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ont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des </a:t>
            </a:r>
            <a:r>
              <a:rPr lang="en-US" dirty="0" err="1" smtClean="0">
                <a:ea typeface="Lucida Grande"/>
                <a:cs typeface="Lucida Grande"/>
              </a:rPr>
              <a:t>forfaits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touristiques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pas </a:t>
            </a:r>
            <a:r>
              <a:rPr lang="en-US" dirty="0" err="1" smtClean="0">
                <a:ea typeface="Lucida Grande"/>
                <a:cs typeface="Lucida Grande"/>
              </a:rPr>
              <a:t>cher</a:t>
            </a:r>
            <a:r>
              <a:rPr lang="en-US" dirty="0" smtClean="0">
                <a:ea typeface="Lucida Grande"/>
                <a:cs typeface="Lucida Grande"/>
              </a:rPr>
              <a:t>. Par </a:t>
            </a:r>
            <a:r>
              <a:rPr lang="en-US" dirty="0" err="1" smtClean="0">
                <a:ea typeface="Lucida Grande"/>
                <a:cs typeface="Lucida Grande"/>
              </a:rPr>
              <a:t>exemple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smtClean="0">
                <a:ea typeface="Lucida Grande"/>
                <a:cs typeface="Lucida Grande"/>
              </a:rPr>
              <a:t>pendant les </a:t>
            </a:r>
            <a:r>
              <a:rPr lang="en-US" dirty="0" err="1" smtClean="0">
                <a:ea typeface="Lucida Grande"/>
                <a:cs typeface="Lucida Grande"/>
              </a:rPr>
              <a:t>vacances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(</a:t>
            </a:r>
            <a:r>
              <a:rPr lang="en-US" dirty="0" err="1" smtClean="0">
                <a:ea typeface="Lucida Grande"/>
                <a:cs typeface="Lucida Grande"/>
              </a:rPr>
              <a:t>comme</a:t>
            </a:r>
            <a:r>
              <a:rPr lang="en-US" dirty="0">
                <a:ea typeface="Lucida Grande"/>
                <a:cs typeface="Lucida Grande"/>
              </a:rPr>
              <a:t> </a:t>
            </a:r>
            <a:r>
              <a:rPr lang="en-US" dirty="0" err="1">
                <a:ea typeface="Lucida Grande"/>
                <a:cs typeface="Lucida Grande"/>
              </a:rPr>
              <a:t>à</a:t>
            </a:r>
            <a:r>
              <a:rPr lang="en-US" dirty="0">
                <a:ea typeface="Lucida Grande"/>
                <a:cs typeface="Lucida Grande"/>
              </a:rPr>
              <a:t> </a:t>
            </a:r>
            <a:r>
              <a:rPr lang="en-US" dirty="0" smtClean="0"/>
              <a:t>Noël), les </a:t>
            </a:r>
            <a:r>
              <a:rPr lang="en-US" dirty="0" err="1" smtClean="0"/>
              <a:t>compagnies</a:t>
            </a:r>
            <a:r>
              <a:rPr lang="en-US" dirty="0" smtClean="0"/>
              <a:t> </a:t>
            </a:r>
            <a:r>
              <a:rPr lang="en-US" dirty="0" err="1" smtClean="0"/>
              <a:t>a</a:t>
            </a:r>
            <a:r>
              <a:rPr lang="en-US" dirty="0" err="1" smtClean="0">
                <a:ea typeface="Lucida Grande"/>
                <a:cs typeface="Lucida Grande"/>
              </a:rPr>
              <a:t>ériennes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ont</a:t>
            </a:r>
            <a:r>
              <a:rPr lang="en-US" dirty="0" smtClean="0">
                <a:ea typeface="Lucida Grande"/>
                <a:cs typeface="Lucida Grande"/>
              </a:rPr>
              <a:t> des </a:t>
            </a:r>
            <a:r>
              <a:rPr lang="en-US" dirty="0" err="1" smtClean="0">
                <a:ea typeface="Lucida Grande"/>
                <a:cs typeface="Lucida Grande"/>
              </a:rPr>
              <a:t>forfaits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touristiques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pour un bon prix.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96" t="8861" r="2710" b="14347"/>
          <a:stretch/>
        </p:blipFill>
        <p:spPr>
          <a:xfrm>
            <a:off x="1951547" y="3543151"/>
            <a:ext cx="5777196" cy="285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5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L’augmentation</a:t>
            </a:r>
            <a:r>
              <a:rPr lang="en-US" dirty="0" smtClean="0"/>
              <a:t> de Destination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jours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y a beaucoup </a:t>
            </a:r>
            <a:r>
              <a:rPr lang="en-US" dirty="0" smtClean="0"/>
              <a:t>de destinations.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>
                <a:ea typeface="Lucida Grande"/>
                <a:cs typeface="Lucida Grande"/>
              </a:rPr>
              <a:t>passè</a:t>
            </a:r>
            <a:r>
              <a:rPr lang="en-US" dirty="0" smtClean="0">
                <a:ea typeface="Lucida Grande"/>
                <a:cs typeface="Lucida Grande"/>
              </a:rPr>
              <a:t>, les gens ne </a:t>
            </a:r>
            <a:r>
              <a:rPr lang="en-US" dirty="0" err="1" smtClean="0">
                <a:ea typeface="Lucida Grande"/>
                <a:cs typeface="Lucida Grande"/>
              </a:rPr>
              <a:t>pouvaient</a:t>
            </a:r>
            <a:r>
              <a:rPr lang="en-US" dirty="0" smtClean="0">
                <a:ea typeface="Lucida Grande"/>
                <a:cs typeface="Lucida Grande"/>
              </a:rPr>
              <a:t> pas voyager loin par </a:t>
            </a:r>
            <a:r>
              <a:rPr lang="en-US" dirty="0" err="1" smtClean="0">
                <a:ea typeface="Lucida Grande"/>
                <a:cs typeface="Lucida Grande"/>
              </a:rPr>
              <a:t>qu’il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n’y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avait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pas </a:t>
            </a:r>
            <a:r>
              <a:rPr lang="en-US" dirty="0" smtClean="0">
                <a:ea typeface="Lucida Grande"/>
                <a:cs typeface="Lucida Grande"/>
              </a:rPr>
              <a:t>de transport, </a:t>
            </a:r>
            <a:r>
              <a:rPr lang="en-US" dirty="0" smtClean="0">
                <a:ea typeface="Lucida Grande"/>
                <a:cs typeface="Lucida Grande"/>
              </a:rPr>
              <a:t>les gens </a:t>
            </a:r>
            <a:r>
              <a:rPr lang="en-US" dirty="0" err="1" smtClean="0">
                <a:ea typeface="Lucida Grande"/>
                <a:cs typeface="Lucida Grande"/>
              </a:rPr>
              <a:t>n’avait</a:t>
            </a:r>
            <a:r>
              <a:rPr lang="en-US" dirty="0" smtClean="0">
                <a:ea typeface="Lucida Grande"/>
                <a:cs typeface="Lucida Grande"/>
              </a:rPr>
              <a:t> pas </a:t>
            </a:r>
            <a:r>
              <a:rPr lang="en-US" dirty="0" err="1" smtClean="0">
                <a:ea typeface="Lucida Grande"/>
                <a:cs typeface="Lucida Grande"/>
              </a:rPr>
              <a:t>d’argent</a:t>
            </a:r>
            <a:r>
              <a:rPr lang="en-US" dirty="0" smtClean="0">
                <a:ea typeface="Lucida Grande"/>
                <a:cs typeface="Lucida Grande"/>
              </a:rPr>
              <a:t> etc. </a:t>
            </a:r>
            <a:r>
              <a:rPr lang="en-US" dirty="0" err="1" smtClean="0">
                <a:ea typeface="Lucida Grande"/>
                <a:cs typeface="Lucida Grande"/>
              </a:rPr>
              <a:t>Aujourd’hui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err="1" smtClean="0">
                <a:ea typeface="Lucida Grande"/>
                <a:cs typeface="Lucida Grande"/>
              </a:rPr>
              <a:t>parce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err="1" smtClean="0">
                <a:ea typeface="Lucida Grande"/>
                <a:cs typeface="Lucida Grande"/>
              </a:rPr>
              <a:t>qu’il</a:t>
            </a:r>
            <a:r>
              <a:rPr lang="en-US" dirty="0" smtClean="0">
                <a:ea typeface="Lucida Grande"/>
                <a:cs typeface="Lucida Grande"/>
              </a:rPr>
              <a:t> y a beaucoup de mode de transports, les gens </a:t>
            </a:r>
            <a:r>
              <a:rPr lang="en-US" dirty="0" err="1" smtClean="0">
                <a:ea typeface="Lucida Grande"/>
                <a:cs typeface="Lucida Grande"/>
              </a:rPr>
              <a:t>peuvent</a:t>
            </a:r>
            <a:r>
              <a:rPr lang="en-US" dirty="0" smtClean="0">
                <a:ea typeface="Lucida Grande"/>
                <a:cs typeface="Lucida Grande"/>
              </a:rPr>
              <a:t> aller </a:t>
            </a:r>
            <a:r>
              <a:rPr lang="en-US" dirty="0" err="1" smtClean="0">
                <a:ea typeface="Lucida Grande"/>
                <a:cs typeface="Lucida Grande"/>
              </a:rPr>
              <a:t>dans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beaucoup </a:t>
            </a:r>
            <a:r>
              <a:rPr lang="en-US" dirty="0" smtClean="0">
                <a:ea typeface="Lucida Grande"/>
                <a:cs typeface="Lucida Grande"/>
              </a:rPr>
              <a:t>de pays </a:t>
            </a:r>
            <a:r>
              <a:rPr lang="en-US" dirty="0" err="1" smtClean="0">
                <a:ea typeface="Lucida Grande"/>
                <a:cs typeface="Lucida Grande"/>
              </a:rPr>
              <a:t>dans</a:t>
            </a:r>
            <a:r>
              <a:rPr lang="en-US" dirty="0" smtClean="0">
                <a:ea typeface="Lucida Grande"/>
                <a:cs typeface="Lucida Grande"/>
              </a:rPr>
              <a:t> le monde. </a:t>
            </a:r>
          </a:p>
          <a:p>
            <a:r>
              <a:rPr lang="en-US" dirty="0" smtClean="0"/>
              <a:t>De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jours</a:t>
            </a:r>
            <a:r>
              <a:rPr lang="en-US" dirty="0" smtClean="0"/>
              <a:t>,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l’ouverture</a:t>
            </a:r>
            <a:r>
              <a:rPr lang="en-US" dirty="0" smtClean="0"/>
              <a:t> des </a:t>
            </a:r>
            <a:r>
              <a:rPr lang="en-US" dirty="0" err="1" smtClean="0"/>
              <a:t>fronti</a:t>
            </a:r>
            <a:r>
              <a:rPr lang="en-US" dirty="0" err="1" smtClean="0">
                <a:ea typeface="Lucida Grande"/>
                <a:cs typeface="Lucida Grande"/>
              </a:rPr>
              <a:t>ères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smtClean="0">
                <a:ea typeface="Lucida Grande"/>
                <a:cs typeface="Lucida Grande"/>
              </a:rPr>
              <a:t>les gens </a:t>
            </a:r>
            <a:r>
              <a:rPr lang="en-US" dirty="0" err="1" smtClean="0">
                <a:ea typeface="Lucida Grande"/>
                <a:cs typeface="Lucida Grande"/>
              </a:rPr>
              <a:t>peuvent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voyager par tout le </a:t>
            </a:r>
            <a:r>
              <a:rPr lang="en-US" dirty="0" smtClean="0">
                <a:ea typeface="Lucida Grande"/>
                <a:cs typeface="Lucida Grande"/>
              </a:rPr>
              <a:t>monde </a:t>
            </a:r>
            <a:r>
              <a:rPr lang="en-US" dirty="0" err="1" smtClean="0">
                <a:ea typeface="Lucida Grande"/>
                <a:cs typeface="Lucida Grande"/>
              </a:rPr>
              <a:t>aussi</a:t>
            </a:r>
            <a:r>
              <a:rPr lang="en-US" dirty="0" smtClean="0">
                <a:ea typeface="Lucida Grande"/>
                <a:cs typeface="Lucida Grande"/>
              </a:rPr>
              <a:t>. </a:t>
            </a:r>
            <a:r>
              <a:rPr lang="en-US" dirty="0" err="1" smtClean="0">
                <a:ea typeface="Lucida Grande"/>
                <a:cs typeface="Lucida Grande"/>
              </a:rPr>
              <a:t>Dans</a:t>
            </a:r>
            <a:r>
              <a:rPr lang="en-US" dirty="0" smtClean="0">
                <a:ea typeface="Lucida Grande"/>
                <a:cs typeface="Lucida Grande"/>
              </a:rPr>
              <a:t> le </a:t>
            </a:r>
            <a:r>
              <a:rPr lang="en-US" dirty="0" err="1" smtClean="0">
                <a:ea typeface="Lucida Grande"/>
                <a:cs typeface="Lucida Grande"/>
              </a:rPr>
              <a:t>passè</a:t>
            </a:r>
            <a:r>
              <a:rPr lang="en-US" dirty="0" smtClean="0">
                <a:ea typeface="Lucida Grande"/>
                <a:cs typeface="Lucida Grande"/>
              </a:rPr>
              <a:t>, </a:t>
            </a:r>
            <a:r>
              <a:rPr lang="en-US" dirty="0" err="1" smtClean="0">
                <a:ea typeface="Lucida Grande"/>
                <a:cs typeface="Lucida Grande"/>
              </a:rPr>
              <a:t>il</a:t>
            </a:r>
            <a:r>
              <a:rPr lang="en-US" dirty="0" smtClean="0">
                <a:ea typeface="Lucida Grande"/>
                <a:cs typeface="Lucida Grande"/>
              </a:rPr>
              <a:t> </a:t>
            </a:r>
            <a:r>
              <a:rPr lang="en-US" dirty="0" smtClean="0">
                <a:ea typeface="Lucida Grande"/>
                <a:cs typeface="Lucida Grande"/>
              </a:rPr>
              <a:t>y </a:t>
            </a:r>
            <a:r>
              <a:rPr lang="en-US" dirty="0" err="1" smtClean="0">
                <a:ea typeface="Lucida Grande"/>
                <a:cs typeface="Lucida Grande"/>
              </a:rPr>
              <a:t>avait</a:t>
            </a:r>
            <a:r>
              <a:rPr lang="en-US" dirty="0" smtClean="0">
                <a:ea typeface="Lucida Grande"/>
                <a:cs typeface="Lucida Grande"/>
              </a:rPr>
              <a:t> des </a:t>
            </a:r>
            <a:r>
              <a:rPr lang="en-US" dirty="0" err="1" smtClean="0">
                <a:ea typeface="Lucida Grande"/>
                <a:cs typeface="Lucida Grande"/>
              </a:rPr>
              <a:t>problèmes</a:t>
            </a:r>
            <a:r>
              <a:rPr lang="en-US" dirty="0" smtClean="0">
                <a:ea typeface="Lucida Grande"/>
                <a:cs typeface="Lucida Grande"/>
              </a:rPr>
              <a:t> avec les </a:t>
            </a:r>
            <a:r>
              <a:rPr lang="en-US" dirty="0" err="1" smtClean="0">
                <a:ea typeface="Lucida Grande"/>
                <a:cs typeface="Lucida Grande"/>
              </a:rPr>
              <a:t>frontières</a:t>
            </a:r>
            <a:r>
              <a:rPr lang="en-US" dirty="0" smtClean="0">
                <a:ea typeface="Lucida Grande"/>
                <a:cs typeface="Lucida Grande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526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349</TotalTime>
  <Words>684</Words>
  <Application>Microsoft Macintosh PowerPoint</Application>
  <PresentationFormat>On-screen Show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Executive</vt:lpstr>
      <vt:lpstr>L’ évolution du Tourisme</vt:lpstr>
      <vt:lpstr>Le Transport</vt:lpstr>
      <vt:lpstr>Le Transport</vt:lpstr>
      <vt:lpstr>Le Transport</vt:lpstr>
      <vt:lpstr>La Technologie</vt:lpstr>
      <vt:lpstr>La Technologie</vt:lpstr>
      <vt:lpstr>Le Temps de Voyage</vt:lpstr>
      <vt:lpstr>Les Forfaits Touristiques</vt:lpstr>
      <vt:lpstr>L’augmentation de Destination</vt:lpstr>
      <vt:lpstr>L’ouverture des Frontières</vt:lpstr>
      <vt:lpstr>Les Changements Politiques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 évolution du Tourisme</dc:title>
  <dc:creator>Olivia McConney</dc:creator>
  <cp:lastModifiedBy>Olivia McConney</cp:lastModifiedBy>
  <cp:revision>20</cp:revision>
  <dcterms:created xsi:type="dcterms:W3CDTF">2012-03-21T15:45:42Z</dcterms:created>
  <dcterms:modified xsi:type="dcterms:W3CDTF">2012-03-26T21:30:08Z</dcterms:modified>
</cp:coreProperties>
</file>